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66" r:id="rId5"/>
    <p:sldId id="265" r:id="rId6"/>
    <p:sldId id="263" r:id="rId7"/>
    <p:sldId id="260" r:id="rId8"/>
    <p:sldId id="259" r:id="rId9"/>
    <p:sldId id="26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912"/>
    <a:srgbClr val="FF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184" autoAdjust="0"/>
  </p:normalViewPr>
  <p:slideViewPr>
    <p:cSldViewPr snapToGrid="0">
      <p:cViewPr>
        <p:scale>
          <a:sx n="80" d="100"/>
          <a:sy n="80" d="100"/>
        </p:scale>
        <p:origin x="739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64FD-EACF-45E2-B438-73E319798149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D6FDE-7A4B-4446-8335-0D73C60FC61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26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screen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players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Simultaneous, symmetrical play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gathering + battling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just 1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3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additional characters to choose from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 for characters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selection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Tournament mode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menu (options)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914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9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5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ldjam.com/events/ludum-dare/38/k-r-a-b-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stuckinaliftstudios.itch.io/krabs-killer-robotic-aquatic-battle-shockers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1A0A-817B-456F-9D60-5991C3EB1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1" y="-173037"/>
            <a:ext cx="8791575" cy="2387600"/>
          </a:xfrm>
        </p:spPr>
        <p:txBody>
          <a:bodyPr/>
          <a:lstStyle/>
          <a:p>
            <a:pPr algn="ctr"/>
            <a:r>
              <a:rPr lang="en-GB" dirty="0"/>
              <a:t>Group 8 – Gold 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8742-B2D1-4C46-B939-83652DF75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2109788"/>
            <a:ext cx="8791575" cy="1655762"/>
          </a:xfrm>
        </p:spPr>
        <p:txBody>
          <a:bodyPr/>
          <a:lstStyle/>
          <a:p>
            <a:pPr algn="ctr"/>
            <a:r>
              <a:rPr lang="en-GB" dirty="0"/>
              <a:t>Design Masterclass – Bandai Namco Brief</a:t>
            </a:r>
          </a:p>
          <a:p>
            <a:pPr algn="ctr"/>
            <a:r>
              <a:rPr lang="en-GB" dirty="0"/>
              <a:t>Max Carter &amp; Rebecca Brannum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A0025-DA77-4067-9EFF-1A7E3998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85" y="3429000"/>
            <a:ext cx="7650430" cy="25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349-F393-4DDE-B09C-9E26A9D9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43310-5BCB-4424-9087-F2B63FD1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09" y="2097088"/>
            <a:ext cx="10560205" cy="34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71B895-F7CC-4A81-BB26-B8BFAE8E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28349" y="1076325"/>
            <a:ext cx="9064699" cy="5907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52E86-8E55-4675-B61F-BC606A6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K.R.A.B.S?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49F6-7952-4810-BBE5-A5E4C98B3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8477"/>
            <a:ext cx="9905999" cy="3541714"/>
          </a:xfrm>
        </p:spPr>
        <p:txBody>
          <a:bodyPr/>
          <a:lstStyle/>
          <a:p>
            <a:r>
              <a:rPr lang="en-GB" dirty="0"/>
              <a:t>Game we created for </a:t>
            </a:r>
            <a:r>
              <a:rPr lang="en-GB" dirty="0">
                <a:hlinkClick r:id="rId4"/>
              </a:rPr>
              <a:t>Ludum Dare 38</a:t>
            </a:r>
            <a:endParaRPr lang="en-GB" dirty="0"/>
          </a:p>
          <a:p>
            <a:r>
              <a:rPr lang="en-GB" dirty="0"/>
              <a:t>2D, 2 player, single screen</a:t>
            </a:r>
          </a:p>
          <a:p>
            <a:r>
              <a:rPr lang="en-GB" dirty="0"/>
              <a:t>Simultaneous, symmetrical play</a:t>
            </a:r>
          </a:p>
          <a:p>
            <a:r>
              <a:rPr lang="en-GB" dirty="0"/>
              <a:t>Resource gathering and battling</a:t>
            </a:r>
          </a:p>
          <a:p>
            <a:r>
              <a:rPr lang="en-GB" dirty="0"/>
              <a:t>Aimed at males 12-17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000BA-2D62-4515-87CA-B4E5F4FF1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034" y="910682"/>
            <a:ext cx="1213617" cy="1213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FBE32-81A5-46BB-9FFF-815259360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0034" y="4729983"/>
            <a:ext cx="1213617" cy="1213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5496D-DF76-4DA1-84DA-55A8BE719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0" y="2534203"/>
            <a:ext cx="1789593" cy="17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3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Feedback – Ludum Dare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60083" t="32512" r="23606" b="59522"/>
          <a:stretch>
            <a:fillRect/>
          </a:stretch>
        </p:blipFill>
        <p:spPr bwMode="auto">
          <a:xfrm>
            <a:off x="4122306" y="1793421"/>
            <a:ext cx="3947388" cy="65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60124" t="46475" r="11865" b="36999"/>
          <a:stretch>
            <a:fillRect/>
          </a:stretch>
        </p:blipFill>
        <p:spPr bwMode="auto">
          <a:xfrm>
            <a:off x="2956013" y="2586393"/>
            <a:ext cx="6318340" cy="125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60190" t="43522" r="11731" b="48045"/>
          <a:stretch>
            <a:fillRect/>
          </a:stretch>
        </p:blipFill>
        <p:spPr bwMode="auto">
          <a:xfrm>
            <a:off x="3012332" y="3986710"/>
            <a:ext cx="6205702" cy="6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 l="60269" t="23748" r="11343" b="66700"/>
          <a:stretch>
            <a:fillRect/>
          </a:stretch>
        </p:blipFill>
        <p:spPr bwMode="auto">
          <a:xfrm>
            <a:off x="2331382" y="4749422"/>
            <a:ext cx="7567603" cy="85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 l="60403" t="53814" r="11970" b="39154"/>
          <a:stretch>
            <a:fillRect/>
          </a:stretch>
        </p:blipFill>
        <p:spPr bwMode="auto">
          <a:xfrm>
            <a:off x="2383294" y="5781391"/>
            <a:ext cx="7463779" cy="64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5FFDCA-2D1F-4DE2-B72B-5373EEBB0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58607" y="1478695"/>
            <a:ext cx="8531703" cy="5387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Feedback – Web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Collectables are a bit small</a:t>
            </a:r>
          </a:p>
          <a:p>
            <a:r>
              <a:rPr lang="en-GB" dirty="0"/>
              <a:t>Colour contrast issues</a:t>
            </a:r>
          </a:p>
          <a:p>
            <a:r>
              <a:rPr lang="en-GB" dirty="0"/>
              <a:t>Acceleration inconsistencies </a:t>
            </a:r>
          </a:p>
          <a:p>
            <a:r>
              <a:rPr lang="en-GB" dirty="0"/>
              <a:t>“Predicting bullets and shielding was really satisfying”</a:t>
            </a:r>
          </a:p>
          <a:p>
            <a:r>
              <a:rPr lang="en-GB" dirty="0"/>
              <a:t>“I loved beating my friend at the last second”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E06B9-E531-4038-BBA1-38CB20B0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2157">
            <a:off x="7117606" y="2097650"/>
            <a:ext cx="1540467" cy="1461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E2B32-5F4C-4FD9-93DA-F186C5BB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73343" y="3217499"/>
            <a:ext cx="2608535" cy="2475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Playtesting Feedback – android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GB" dirty="0"/>
              <a:t>Pre-Joystick Iterations</a:t>
            </a:r>
          </a:p>
          <a:p>
            <a:r>
              <a:rPr lang="en-GB" dirty="0"/>
              <a:t>Tap and drag movement - obscured vision, lost track of character</a:t>
            </a:r>
          </a:p>
          <a:p>
            <a:r>
              <a:rPr lang="en-GB" dirty="0"/>
              <a:t>UI not clear, bars hard to see on small screen</a:t>
            </a:r>
          </a:p>
          <a:p>
            <a:endParaRPr lang="en-GB" dirty="0"/>
          </a:p>
          <a:p>
            <a:pPr>
              <a:buNone/>
            </a:pPr>
            <a:r>
              <a:rPr lang="en-GB" dirty="0"/>
              <a:t>Post-Joystick Iterations</a:t>
            </a:r>
          </a:p>
          <a:p>
            <a:r>
              <a:rPr lang="en-GB" dirty="0"/>
              <a:t>UI is more intuitive </a:t>
            </a:r>
          </a:p>
          <a:p>
            <a:r>
              <a:rPr lang="en-GB" dirty="0"/>
              <a:t>Controls less clunky</a:t>
            </a:r>
          </a:p>
          <a:p>
            <a:r>
              <a:rPr lang="en-GB" dirty="0"/>
              <a:t>Faster gameplay</a:t>
            </a:r>
          </a:p>
        </p:txBody>
      </p:sp>
      <p:pic>
        <p:nvPicPr>
          <p:cNvPr id="3078" name="Picture 6" descr="C:\Users\Games\Downloads\Hand-Holding-Smartphone-PNG-Image2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4979765">
            <a:off x="6569662" y="2522969"/>
            <a:ext cx="5037846" cy="5893330"/>
          </a:xfrm>
          <a:prstGeom prst="rect">
            <a:avLst/>
          </a:prstGeom>
          <a:noFill/>
        </p:spPr>
      </p:pic>
      <p:pic>
        <p:nvPicPr>
          <p:cNvPr id="8" name="Picture 3" descr="F:\Screenshot_2018-03-06-13-04-3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3597">
            <a:off x="6682609" y="3998891"/>
            <a:ext cx="3605279" cy="20279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5FFDCA-2D1F-4DE2-B72B-5373EEBB0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58607" y="1478695"/>
            <a:ext cx="8531703" cy="5387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A0D8D-A429-4624-8339-88689608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D0B8-61A1-4E20-9C8E-13BA662E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37591"/>
            <a:ext cx="9905999" cy="3541714"/>
          </a:xfrm>
        </p:spPr>
        <p:txBody>
          <a:bodyPr>
            <a:normAutofit/>
          </a:bodyPr>
          <a:lstStyle/>
          <a:p>
            <a:r>
              <a:rPr lang="en-GB" dirty="0"/>
              <a:t>New map</a:t>
            </a:r>
          </a:p>
          <a:p>
            <a:r>
              <a:rPr lang="en-GB" dirty="0"/>
              <a:t>New characters</a:t>
            </a:r>
          </a:p>
          <a:p>
            <a:r>
              <a:rPr lang="en-GB" dirty="0"/>
              <a:t>New game mode</a:t>
            </a:r>
          </a:p>
          <a:p>
            <a:r>
              <a:rPr lang="en-GB" dirty="0"/>
              <a:t>Control &amp; UI iterations</a:t>
            </a:r>
          </a:p>
          <a:p>
            <a:r>
              <a:rPr lang="en-GB" dirty="0"/>
              <a:t>Menu iterations</a:t>
            </a:r>
          </a:p>
          <a:p>
            <a:r>
              <a:rPr lang="en-GB" dirty="0"/>
              <a:t>Bug fixes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A4C95-881F-4D4E-BD45-FE27BA20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2762">
            <a:off x="5919843" y="1189927"/>
            <a:ext cx="2673044" cy="2673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7EB888-2F45-4BFB-838A-BCABCDA34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51459" flipH="1">
            <a:off x="7332743" y="2832969"/>
            <a:ext cx="4025850" cy="38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71B895-F7CC-4A81-BB26-B8BFAE8E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58607" y="1478695"/>
            <a:ext cx="8531703" cy="5387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B441A-A6E5-4D7E-9C73-B5E58B68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EC261F-7770-452F-A0D1-DCB1D9451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VIDEO OR LINK HERE</a:t>
            </a:r>
          </a:p>
        </p:txBody>
      </p:sp>
    </p:spTree>
    <p:extLst>
      <p:ext uri="{BB962C8B-B14F-4D97-AF65-F5344CB8AC3E}">
        <p14:creationId xmlns:p14="http://schemas.microsoft.com/office/powerpoint/2010/main" val="108122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FC58-1E86-4A42-B71A-472843E5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555778"/>
            <a:ext cx="9905998" cy="1478570"/>
          </a:xfrm>
        </p:spPr>
        <p:txBody>
          <a:bodyPr/>
          <a:lstStyle/>
          <a:p>
            <a:r>
              <a:rPr lang="en-GB" dirty="0"/>
              <a:t>UI Iterations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3455" r="1030" b="3090"/>
          <a:stretch/>
        </p:blipFill>
        <p:spPr>
          <a:xfrm>
            <a:off x="848613" y="4736720"/>
            <a:ext cx="2912243" cy="1651603"/>
          </a:xfrm>
          <a:prstGeom prst="rect">
            <a:avLst/>
          </a:prstGeom>
        </p:spPr>
      </p:pic>
      <p:pic>
        <p:nvPicPr>
          <p:cNvPr id="1026" name="Picture 2" descr="E:\menu 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7726" y="2602730"/>
            <a:ext cx="2912941" cy="1652540"/>
          </a:xfrm>
          <a:prstGeom prst="rect">
            <a:avLst/>
          </a:prstGeom>
          <a:noFill/>
        </p:spPr>
      </p:pic>
      <p:pic>
        <p:nvPicPr>
          <p:cNvPr id="1027" name="Picture 3" descr="F:\Screenshot_2018-03-06-13-04-3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69774" y="469028"/>
            <a:ext cx="2937012" cy="1652070"/>
          </a:xfrm>
          <a:prstGeom prst="rect">
            <a:avLst/>
          </a:prstGeom>
          <a:noFill/>
        </p:spPr>
      </p:pic>
      <p:pic>
        <p:nvPicPr>
          <p:cNvPr id="1028" name="Picture 4" descr="F:\Screenshot_2018-03-06-13-04-57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68712" y="2602730"/>
            <a:ext cx="2937851" cy="1652540"/>
          </a:xfrm>
          <a:prstGeom prst="rect">
            <a:avLst/>
          </a:prstGeom>
          <a:noFill/>
        </p:spPr>
      </p:pic>
      <p:pic>
        <p:nvPicPr>
          <p:cNvPr id="1029" name="Picture 5" descr="F:\Screenshot_2018-03-06-13-05-08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0830" y="4736720"/>
            <a:ext cx="2936183" cy="165160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205A2-359A-4FDB-B2AF-D9A6239870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4419" y="4736720"/>
            <a:ext cx="2933594" cy="1651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8D4F1-AE1D-401B-B27E-E26E00910F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4419" y="2602730"/>
            <a:ext cx="2937013" cy="1652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AA8DA-AD0B-431B-B2EB-B8CCDBC2B7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1830" y="469028"/>
            <a:ext cx="2936183" cy="1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Iterations</a:t>
            </a:r>
          </a:p>
        </p:txBody>
      </p:sp>
      <p:pic>
        <p:nvPicPr>
          <p:cNvPr id="4" name="Picture 5" descr="F:\Screenshot_2018-03-06-13-05-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434" y="2097088"/>
            <a:ext cx="5300132" cy="298132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89827-70AC-409F-9B72-98F43CFD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436" y="2097088"/>
            <a:ext cx="5295460" cy="298132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432</TotalTime>
  <Words>176</Words>
  <Application>Microsoft Office PowerPoint</Application>
  <PresentationFormat>Widescreen</PresentationFormat>
  <Paragraphs>43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Circuit</vt:lpstr>
      <vt:lpstr>Group 8 – Gold Pitch</vt:lpstr>
      <vt:lpstr>What is K.R.A.B.S?</vt:lpstr>
      <vt:lpstr>Playtesting Feedback – Ludum Dare</vt:lpstr>
      <vt:lpstr>Playtesting Feedback – Web Build</vt:lpstr>
      <vt:lpstr>Playtesting Feedback – android</vt:lpstr>
      <vt:lpstr>What’s Changed?</vt:lpstr>
      <vt:lpstr>Gameplay</vt:lpstr>
      <vt:lpstr>UI Iterations</vt:lpstr>
      <vt:lpstr>Control Iterations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86</cp:revision>
  <dcterms:created xsi:type="dcterms:W3CDTF">2018-02-06T22:01:37Z</dcterms:created>
  <dcterms:modified xsi:type="dcterms:W3CDTF">2018-04-30T13:27:09Z</dcterms:modified>
</cp:coreProperties>
</file>